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2" r:id="rId32"/>
    <p:sldId id="293" r:id="rId33"/>
    <p:sldId id="295" r:id="rId34"/>
    <p:sldId id="294" r:id="rId3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3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8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7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9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7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6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3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5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6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33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8392-D364-4B85-8C8B-108324D130E3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26DFF-97A6-4CAF-89FF-8B526EC3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3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71BD6-5ACB-420B-BA01-67F9087D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931" y="1097222"/>
            <a:ext cx="6355420" cy="47705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A78CFE-75EB-415D-8317-6DAA52DA7FF1}"/>
              </a:ext>
            </a:extLst>
          </p:cNvPr>
          <p:cNvSpPr/>
          <p:nvPr/>
        </p:nvSpPr>
        <p:spPr>
          <a:xfrm>
            <a:off x="1791478" y="1097222"/>
            <a:ext cx="1154663" cy="40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F32359-222A-4A6E-B121-11BBB178C35E}"/>
              </a:ext>
            </a:extLst>
          </p:cNvPr>
          <p:cNvSpPr/>
          <p:nvPr/>
        </p:nvSpPr>
        <p:spPr>
          <a:xfrm>
            <a:off x="6864999" y="3355522"/>
            <a:ext cx="811763" cy="8257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22913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00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62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649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920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787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7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996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219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957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631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5AA578-5E5B-4ADE-921B-0F0E3BDB3EBC}"/>
              </a:ext>
            </a:extLst>
          </p:cNvPr>
          <p:cNvSpPr/>
          <p:nvPr/>
        </p:nvSpPr>
        <p:spPr>
          <a:xfrm>
            <a:off x="5327009" y="5972961"/>
            <a:ext cx="1912690" cy="3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C3A0CF-616C-4D6A-8E4B-6731282412F9}"/>
              </a:ext>
            </a:extLst>
          </p:cNvPr>
          <p:cNvSpPr/>
          <p:nvPr/>
        </p:nvSpPr>
        <p:spPr>
          <a:xfrm>
            <a:off x="1929468" y="6484690"/>
            <a:ext cx="5310231" cy="293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D4D28-C773-48EF-879B-446D14101AD1}"/>
              </a:ext>
            </a:extLst>
          </p:cNvPr>
          <p:cNvSpPr txBox="1"/>
          <p:nvPr/>
        </p:nvSpPr>
        <p:spPr>
          <a:xfrm>
            <a:off x="1908495" y="6488668"/>
            <a:ext cx="2676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By Kathryn Garcia- TPT</a:t>
            </a:r>
          </a:p>
        </p:txBody>
      </p:sp>
    </p:spTree>
    <p:extLst>
      <p:ext uri="{BB962C8B-B14F-4D97-AF65-F5344CB8AC3E}">
        <p14:creationId xmlns:p14="http://schemas.microsoft.com/office/powerpoint/2010/main" val="255859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2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6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325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812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621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941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625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769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A9B7B-EAC4-488D-B96F-74AE3B76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497" y="5943600"/>
            <a:ext cx="805023" cy="8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34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D062F-9FFE-4563-84C2-CD2673B4E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497" y="5943600"/>
            <a:ext cx="805023" cy="8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1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979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270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71FD87-9ADB-48BC-A2BB-910E900C5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88" y="1113069"/>
            <a:ext cx="7612150" cy="3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72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69483C-3971-4E9C-BA91-C2400898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56" y="1545820"/>
            <a:ext cx="3329558" cy="434355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7F2AF4F-F36D-477F-B5ED-858152514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1193" y="2812589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Mr. George Baker</a:t>
            </a:r>
          </a:p>
          <a:p>
            <a:r>
              <a:rPr lang="en-US" dirty="0"/>
              <a:t>By Amy </a:t>
            </a:r>
            <a:r>
              <a:rPr lang="en-US" dirty="0" err="1"/>
              <a:t>Hest</a:t>
            </a:r>
            <a:endParaRPr lang="en-US" dirty="0"/>
          </a:p>
          <a:p>
            <a:r>
              <a:rPr lang="en-US" dirty="0"/>
              <a:t>Illustrated by Jon </a:t>
            </a:r>
            <a:r>
              <a:rPr lang="en-US" dirty="0" err="1"/>
              <a:t>Muth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19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DE9A3B9-C6CB-41A0-B48D-41968F680C46}"/>
              </a:ext>
            </a:extLst>
          </p:cNvPr>
          <p:cNvSpPr/>
          <p:nvPr/>
        </p:nvSpPr>
        <p:spPr>
          <a:xfrm>
            <a:off x="2806075" y="0"/>
            <a:ext cx="2994870" cy="254186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Make a connection with an older person in your neighborhood or a family member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A416970-837E-4F2B-9D6E-B12173CC7F15}"/>
              </a:ext>
            </a:extLst>
          </p:cNvPr>
          <p:cNvSpPr/>
          <p:nvPr/>
        </p:nvSpPr>
        <p:spPr>
          <a:xfrm>
            <a:off x="1384141" y="2105639"/>
            <a:ext cx="2843868" cy="27683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Spend time together by reading with them, walking their pet, running and errand, play games, work on a puzzle together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8EE38B-EAFC-4B15-A738-2F578AA18083}"/>
              </a:ext>
            </a:extLst>
          </p:cNvPr>
          <p:cNvSpPr/>
          <p:nvPr/>
        </p:nvSpPr>
        <p:spPr>
          <a:xfrm>
            <a:off x="3775003" y="3347207"/>
            <a:ext cx="2927801" cy="26089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Invite them to a school event, draw a picture or make them a gift, ask them to tell stories about when they were young.</a:t>
            </a:r>
          </a:p>
        </p:txBody>
      </p:sp>
    </p:spTree>
    <p:extLst>
      <p:ext uri="{BB962C8B-B14F-4D97-AF65-F5344CB8AC3E}">
        <p14:creationId xmlns:p14="http://schemas.microsoft.com/office/powerpoint/2010/main" val="126515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1292A-3669-4DFA-8D27-302E261E1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0" y="355725"/>
            <a:ext cx="4346492" cy="3243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2A4BC-D161-4906-9071-1C895871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474" y="2993575"/>
            <a:ext cx="3793289" cy="360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39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31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7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00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558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718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</TotalTime>
  <Words>80</Words>
  <Application>Microsoft Office PowerPoint</Application>
  <PresentationFormat>On-screen Show (4:3)</PresentationFormat>
  <Paragraphs>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Ramy Garcia</dc:creator>
  <cp:lastModifiedBy>Suzette Molinos</cp:lastModifiedBy>
  <cp:revision>12</cp:revision>
  <cp:lastPrinted>2021-09-13T18:47:47Z</cp:lastPrinted>
  <dcterms:created xsi:type="dcterms:W3CDTF">2017-10-20T21:08:39Z</dcterms:created>
  <dcterms:modified xsi:type="dcterms:W3CDTF">2021-09-14T19:48:55Z</dcterms:modified>
</cp:coreProperties>
</file>