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sldIdLst>
    <p:sldId id="256" r:id="rId2"/>
    <p:sldId id="259" r:id="rId3"/>
    <p:sldId id="262" r:id="rId4"/>
    <p:sldId id="261" r:id="rId5"/>
    <p:sldId id="263" r:id="rId6"/>
    <p:sldId id="257"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A64872-2BCD-4499-9A87-921293A10D06}" type="datetimeFigureOut">
              <a:rPr lang="en-US" smtClean="0"/>
              <a:t>11/16/2020</a:t>
            </a:fld>
            <a:endParaRPr lang="en-US"/>
          </a:p>
        </p:txBody>
      </p:sp>
      <p:sp>
        <p:nvSpPr>
          <p:cNvPr id="5" name="Footer Placeholder 4"/>
          <p:cNvSpPr>
            <a:spLocks noGrp="1"/>
          </p:cNvSpPr>
          <p:nvPr>
            <p:ph type="ftr" sz="quarter" idx="11"/>
          </p:nvPr>
        </p:nvSpPr>
        <p:spPr>
          <a:xfrm>
            <a:off x="1451579" y="329307"/>
            <a:ext cx="5626774" cy="309201"/>
          </a:xfrm>
        </p:spPr>
        <p:txBody>
          <a:bodyPr/>
          <a:lstStyle/>
          <a:p>
            <a:endParaRPr lang="en-US"/>
          </a:p>
        </p:txBody>
      </p:sp>
      <p:sp>
        <p:nvSpPr>
          <p:cNvPr id="6" name="Slide Number Placeholder 5"/>
          <p:cNvSpPr>
            <a:spLocks noGrp="1"/>
          </p:cNvSpPr>
          <p:nvPr>
            <p:ph type="sldNum" sz="quarter" idx="12"/>
          </p:nvPr>
        </p:nvSpPr>
        <p:spPr>
          <a:xfrm>
            <a:off x="476834" y="798973"/>
            <a:ext cx="811019" cy="503578"/>
          </a:xfrm>
        </p:spPr>
        <p:txBody>
          <a:bodyPr/>
          <a:lstStyle/>
          <a:p>
            <a:fld id="{3482514A-10C7-4091-AE26-9A682EAD8FE2}" type="slidenum">
              <a:rPr lang="en-US" smtClean="0"/>
              <a:t>‹#›</a:t>
            </a:fld>
            <a:endParaRPr lang="en-US"/>
          </a:p>
        </p:txBody>
      </p:sp>
    </p:spTree>
    <p:extLst>
      <p:ext uri="{BB962C8B-B14F-4D97-AF65-F5344CB8AC3E}">
        <p14:creationId xmlns:p14="http://schemas.microsoft.com/office/powerpoint/2010/main" val="102995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A64872-2BCD-4499-9A87-921293A10D06}"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2514A-10C7-4091-AE26-9A682EAD8FE2}" type="slidenum">
              <a:rPr lang="en-US" smtClean="0"/>
              <a:t>‹#›</a:t>
            </a:fld>
            <a:endParaRPr lang="en-US"/>
          </a:p>
        </p:txBody>
      </p:sp>
    </p:spTree>
    <p:extLst>
      <p:ext uri="{BB962C8B-B14F-4D97-AF65-F5344CB8AC3E}">
        <p14:creationId xmlns:p14="http://schemas.microsoft.com/office/powerpoint/2010/main" val="1247392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A64872-2BCD-4499-9A87-921293A10D06}"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2514A-10C7-4091-AE26-9A682EAD8FE2}" type="slidenum">
              <a:rPr lang="en-US" smtClean="0"/>
              <a:t>‹#›</a:t>
            </a:fld>
            <a:endParaRPr lang="en-US"/>
          </a:p>
        </p:txBody>
      </p:sp>
    </p:spTree>
    <p:extLst>
      <p:ext uri="{BB962C8B-B14F-4D97-AF65-F5344CB8AC3E}">
        <p14:creationId xmlns:p14="http://schemas.microsoft.com/office/powerpoint/2010/main" val="2722864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A64872-2BCD-4499-9A87-921293A10D06}"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2514A-10C7-4091-AE26-9A682EAD8FE2}" type="slidenum">
              <a:rPr lang="en-US" smtClean="0"/>
              <a:t>‹#›</a:t>
            </a:fld>
            <a:endParaRPr lang="en-US"/>
          </a:p>
        </p:txBody>
      </p:sp>
    </p:spTree>
    <p:extLst>
      <p:ext uri="{BB962C8B-B14F-4D97-AF65-F5344CB8AC3E}">
        <p14:creationId xmlns:p14="http://schemas.microsoft.com/office/powerpoint/2010/main" val="3484017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A64872-2BCD-4499-9A87-921293A10D06}"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2514A-10C7-4091-AE26-9A682EAD8FE2}" type="slidenum">
              <a:rPr lang="en-US" smtClean="0"/>
              <a:t>‹#›</a:t>
            </a:fld>
            <a:endParaRPr lang="en-US"/>
          </a:p>
        </p:txBody>
      </p:sp>
    </p:spTree>
    <p:extLst>
      <p:ext uri="{BB962C8B-B14F-4D97-AF65-F5344CB8AC3E}">
        <p14:creationId xmlns:p14="http://schemas.microsoft.com/office/powerpoint/2010/main" val="2385002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A64872-2BCD-4499-9A87-921293A10D06}"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82514A-10C7-4091-AE26-9A682EAD8FE2}" type="slidenum">
              <a:rPr lang="en-US" smtClean="0"/>
              <a:t>‹#›</a:t>
            </a:fld>
            <a:endParaRPr lang="en-US"/>
          </a:p>
        </p:txBody>
      </p:sp>
    </p:spTree>
    <p:extLst>
      <p:ext uri="{BB962C8B-B14F-4D97-AF65-F5344CB8AC3E}">
        <p14:creationId xmlns:p14="http://schemas.microsoft.com/office/powerpoint/2010/main" val="283185128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A64872-2BCD-4499-9A87-921293A10D06}"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82514A-10C7-4091-AE26-9A682EAD8FE2}" type="slidenum">
              <a:rPr lang="en-US" smtClean="0"/>
              <a:t>‹#›</a:t>
            </a:fld>
            <a:endParaRPr lang="en-US"/>
          </a:p>
        </p:txBody>
      </p:sp>
    </p:spTree>
    <p:extLst>
      <p:ext uri="{BB962C8B-B14F-4D97-AF65-F5344CB8AC3E}">
        <p14:creationId xmlns:p14="http://schemas.microsoft.com/office/powerpoint/2010/main" val="127384208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A64872-2BCD-4499-9A87-921293A10D06}"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82514A-10C7-4091-AE26-9A682EAD8FE2}" type="slidenum">
              <a:rPr lang="en-US" smtClean="0"/>
              <a:t>‹#›</a:t>
            </a:fld>
            <a:endParaRPr lang="en-US"/>
          </a:p>
        </p:txBody>
      </p:sp>
    </p:spTree>
    <p:extLst>
      <p:ext uri="{BB962C8B-B14F-4D97-AF65-F5344CB8AC3E}">
        <p14:creationId xmlns:p14="http://schemas.microsoft.com/office/powerpoint/2010/main" val="395299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A64872-2BCD-4499-9A87-921293A10D06}"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82514A-10C7-4091-AE26-9A682EAD8FE2}" type="slidenum">
              <a:rPr lang="en-US" smtClean="0"/>
              <a:t>‹#›</a:t>
            </a:fld>
            <a:endParaRPr lang="en-US"/>
          </a:p>
        </p:txBody>
      </p:sp>
    </p:spTree>
    <p:extLst>
      <p:ext uri="{BB962C8B-B14F-4D97-AF65-F5344CB8AC3E}">
        <p14:creationId xmlns:p14="http://schemas.microsoft.com/office/powerpoint/2010/main" val="825141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A64872-2BCD-4499-9A87-921293A10D06}"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82514A-10C7-4091-AE26-9A682EAD8FE2}" type="slidenum">
              <a:rPr lang="en-US" smtClean="0"/>
              <a:t>‹#›</a:t>
            </a:fld>
            <a:endParaRPr lang="en-US"/>
          </a:p>
        </p:txBody>
      </p:sp>
    </p:spTree>
    <p:extLst>
      <p:ext uri="{BB962C8B-B14F-4D97-AF65-F5344CB8AC3E}">
        <p14:creationId xmlns:p14="http://schemas.microsoft.com/office/powerpoint/2010/main" val="149073825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4A64872-2BCD-4499-9A87-921293A10D06}" type="datetimeFigureOut">
              <a:rPr lang="en-US" smtClean="0"/>
              <a:t>11/16/2020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3482514A-10C7-4091-AE26-9A682EAD8FE2}" type="slidenum">
              <a:rPr lang="en-US" smtClean="0"/>
              <a:t>‹#›</a:t>
            </a:fld>
            <a:endParaRPr lang="en-US"/>
          </a:p>
        </p:txBody>
      </p:sp>
    </p:spTree>
    <p:extLst>
      <p:ext uri="{BB962C8B-B14F-4D97-AF65-F5344CB8AC3E}">
        <p14:creationId xmlns:p14="http://schemas.microsoft.com/office/powerpoint/2010/main" val="2850466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4A64872-2BCD-4499-9A87-921293A10D06}" type="datetimeFigureOut">
              <a:rPr lang="en-US" smtClean="0"/>
              <a:t>11/16/2020</a:t>
            </a:fld>
            <a:endParaRPr lang="en-US"/>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482514A-10C7-4091-AE26-9A682EAD8FE2}" type="slidenum">
              <a:rPr lang="en-US" smtClean="0"/>
              <a:t>‹#›</a:t>
            </a:fld>
            <a:endParaRPr lang="en-US"/>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42364"/>
      </p:ext>
    </p:extLst>
  </p:cSld>
  <p:clrMap bg1="dk1" tx1="lt1" bg2="dk2" tx2="lt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3BD0D6-56BE-496F-9547-46403027688D}"/>
              </a:ext>
            </a:extLst>
          </p:cNvPr>
          <p:cNvPicPr>
            <a:picLocks noChangeAspect="1"/>
          </p:cNvPicPr>
          <p:nvPr/>
        </p:nvPicPr>
        <p:blipFill>
          <a:blip r:embed="rId2"/>
          <a:stretch>
            <a:fillRect/>
          </a:stretch>
        </p:blipFill>
        <p:spPr>
          <a:xfrm>
            <a:off x="3148149" y="352337"/>
            <a:ext cx="6283233" cy="6153325"/>
          </a:xfrm>
          <a:prstGeom prst="rect">
            <a:avLst/>
          </a:prstGeom>
        </p:spPr>
      </p:pic>
    </p:spTree>
    <p:extLst>
      <p:ext uri="{BB962C8B-B14F-4D97-AF65-F5344CB8AC3E}">
        <p14:creationId xmlns:p14="http://schemas.microsoft.com/office/powerpoint/2010/main" val="3872983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C49485-6319-405B-AEC0-6B8320BA5843}"/>
              </a:ext>
            </a:extLst>
          </p:cNvPr>
          <p:cNvPicPr>
            <a:picLocks noChangeAspect="1"/>
          </p:cNvPicPr>
          <p:nvPr/>
        </p:nvPicPr>
        <p:blipFill>
          <a:blip r:embed="rId2"/>
          <a:stretch>
            <a:fillRect/>
          </a:stretch>
        </p:blipFill>
        <p:spPr>
          <a:xfrm>
            <a:off x="3467842" y="365883"/>
            <a:ext cx="4752975" cy="3676650"/>
          </a:xfrm>
          <a:prstGeom prst="rect">
            <a:avLst/>
          </a:prstGeom>
        </p:spPr>
      </p:pic>
      <p:sp>
        <p:nvSpPr>
          <p:cNvPr id="3" name="Subtitle 2">
            <a:extLst>
              <a:ext uri="{FF2B5EF4-FFF2-40B4-BE49-F238E27FC236}">
                <a16:creationId xmlns:a16="http://schemas.microsoft.com/office/drawing/2014/main" id="{CE438D96-3E99-40A7-A2B8-539F7C2B9D78}"/>
              </a:ext>
            </a:extLst>
          </p:cNvPr>
          <p:cNvSpPr>
            <a:spLocks noGrp="1"/>
          </p:cNvSpPr>
          <p:nvPr>
            <p:ph type="subTitle" idx="1"/>
          </p:nvPr>
        </p:nvSpPr>
        <p:spPr>
          <a:xfrm>
            <a:off x="1673756" y="4295163"/>
            <a:ext cx="8637072" cy="1488713"/>
          </a:xfrm>
        </p:spPr>
        <p:txBody>
          <a:bodyPr>
            <a:normAutofit/>
          </a:bodyPr>
          <a:lstStyle/>
          <a:p>
            <a:r>
              <a:rPr lang="en-US" dirty="0" smtClean="0"/>
              <a:t>Thank you, </a:t>
            </a:r>
            <a:r>
              <a:rPr lang="en-US" dirty="0" err="1" smtClean="0"/>
              <a:t>sarah</a:t>
            </a:r>
            <a:endParaRPr lang="en-US" smtClean="0"/>
          </a:p>
          <a:p>
            <a:r>
              <a:rPr lang="en-US" smtClean="0"/>
              <a:t>By </a:t>
            </a:r>
            <a:r>
              <a:rPr lang="en-US" dirty="0" err="1"/>
              <a:t>laurie</a:t>
            </a:r>
            <a:r>
              <a:rPr lang="en-US" dirty="0"/>
              <a:t> </a:t>
            </a:r>
            <a:r>
              <a:rPr lang="en-US" dirty="0" err="1"/>
              <a:t>halse</a:t>
            </a:r>
            <a:r>
              <a:rPr lang="en-US" dirty="0"/>
              <a:t> </a:t>
            </a:r>
            <a:r>
              <a:rPr lang="en-US" dirty="0" err="1"/>
              <a:t>anderson</a:t>
            </a:r>
            <a:endParaRPr lang="en-US" dirty="0"/>
          </a:p>
        </p:txBody>
      </p:sp>
    </p:spTree>
    <p:extLst>
      <p:ext uri="{BB962C8B-B14F-4D97-AF65-F5344CB8AC3E}">
        <p14:creationId xmlns:p14="http://schemas.microsoft.com/office/powerpoint/2010/main" val="3022135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194" y="391886"/>
            <a:ext cx="11848012" cy="6063198"/>
          </a:xfrm>
          <a:prstGeom prst="rect">
            <a:avLst/>
          </a:prstGeom>
          <a:noFill/>
        </p:spPr>
        <p:txBody>
          <a:bodyPr wrap="square" rtlCol="0">
            <a:spAutoFit/>
          </a:bodyPr>
          <a:lstStyle/>
          <a:p>
            <a:r>
              <a:rPr lang="en-US" sz="2400" dirty="0" smtClean="0"/>
              <a:t>Some optional activities to do at home:</a:t>
            </a:r>
          </a:p>
          <a:p>
            <a:endParaRPr lang="en-US" sz="2400" dirty="0"/>
          </a:p>
          <a:p>
            <a:r>
              <a:rPr lang="en-US" sz="2400" dirty="0" smtClean="0"/>
              <a:t>*Write a letter to Sarah Hale describing the Thanksgiving customs in America today</a:t>
            </a:r>
          </a:p>
          <a:p>
            <a:endParaRPr lang="en-US" sz="2400" dirty="0"/>
          </a:p>
          <a:p>
            <a:r>
              <a:rPr lang="en-US" sz="2400" dirty="0" smtClean="0"/>
              <a:t>*Along with writing letters, Sarah wrote novels, biographies, and poetry. She also wrote Mary Had a Little Lamb, based on a true incident that happened when she was a young school teacher in New Hampshire.</a:t>
            </a:r>
          </a:p>
          <a:p>
            <a:r>
              <a:rPr lang="en-US" sz="2400" dirty="0" smtClean="0"/>
              <a:t>	Using this tune to Mary Had a Little Lamb, write new lyrics that tell how Sarah saved Thanksgiving</a:t>
            </a:r>
          </a:p>
          <a:p>
            <a:endParaRPr lang="en-US" sz="2400" dirty="0"/>
          </a:p>
          <a:p>
            <a:r>
              <a:rPr lang="en-US" sz="2400" dirty="0" smtClean="0"/>
              <a:t>*Sarah Hale is described as a super hero. Draw a picture of Sarah as an exaggerated comic book super hero. Try drawing other historical figures in this style. What kind of secret weapon would you give George Washington? Harriet Tubman? Franklin Roosevelt?</a:t>
            </a:r>
          </a:p>
          <a:p>
            <a:endParaRPr lang="en-US" sz="2800" dirty="0"/>
          </a:p>
        </p:txBody>
      </p:sp>
    </p:spTree>
    <p:extLst>
      <p:ext uri="{BB962C8B-B14F-4D97-AF65-F5344CB8AC3E}">
        <p14:creationId xmlns:p14="http://schemas.microsoft.com/office/powerpoint/2010/main" val="1789729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43751" y="507421"/>
            <a:ext cx="7252010" cy="1864146"/>
          </a:xfrm>
        </p:spPr>
        <p:txBody>
          <a:bodyPr>
            <a:normAutofit/>
          </a:bodyPr>
          <a:lstStyle/>
          <a:p>
            <a:r>
              <a:rPr lang="en-US" sz="5400" dirty="0" smtClean="0"/>
              <a:t>All the way to America</a:t>
            </a:r>
            <a:endParaRPr lang="en-US" sz="5400" dirty="0"/>
          </a:p>
        </p:txBody>
      </p:sp>
      <p:sp>
        <p:nvSpPr>
          <p:cNvPr id="5" name="Subtitle 4"/>
          <p:cNvSpPr>
            <a:spLocks noGrp="1"/>
          </p:cNvSpPr>
          <p:nvPr>
            <p:ph type="subTitle" idx="1"/>
          </p:nvPr>
        </p:nvSpPr>
        <p:spPr>
          <a:xfrm>
            <a:off x="3851220" y="2555250"/>
            <a:ext cx="8637072" cy="977621"/>
          </a:xfrm>
        </p:spPr>
        <p:txBody>
          <a:bodyPr/>
          <a:lstStyle/>
          <a:p>
            <a:r>
              <a:rPr lang="en-US" dirty="0" smtClean="0"/>
              <a:t>The story of a big Italian family and a little shovel</a:t>
            </a:r>
          </a:p>
          <a:p>
            <a:r>
              <a:rPr lang="en-US" dirty="0" smtClean="0"/>
              <a:t>By  </a:t>
            </a:r>
            <a:r>
              <a:rPr lang="en-US" dirty="0" err="1" smtClean="0"/>
              <a:t>dan</a:t>
            </a:r>
            <a:r>
              <a:rPr lang="en-US" dirty="0" smtClean="0"/>
              <a:t>  </a:t>
            </a:r>
            <a:r>
              <a:rPr lang="en-US" dirty="0" err="1" smtClean="0"/>
              <a:t>yaccarino</a:t>
            </a:r>
            <a:endParaRPr lang="en-US" dirty="0" smtClean="0"/>
          </a:p>
          <a:p>
            <a:endParaRPr lang="en-US" dirty="0"/>
          </a:p>
        </p:txBody>
      </p:sp>
      <p:sp>
        <p:nvSpPr>
          <p:cNvPr id="7" name="AutoShape 2" descr="data:image/webp;base64,UklGRsoYAABXRUJQVlA4IL4YAADQaACdASrcALAAPw1opUenI6IYC25UdBDE9jPdYLbmqK5zn4raPtfPC5H7mPn+Tfujji20v916o/7N6hf9t6GHmU/aD1Yf+H+43u9/vHo3elj/0/Y9/wP/n9if9yfWc9Xv/Ab//zy/n3lJ+gdjuq7wP2q/abPr2t/u/iFvI7Q61d1j5TnNE/DeZr1iPAz+z78hK0OAnFX4r8XV4gY2Ljw/B20XmQ42pCs1Q1tnfieBMXtAJT/eJXegsALlqZbMaMXTm0P1m32jkppMhSWnNMIblJ/IZ+Z9TWy/Zc9/ZhLKCWKdlaneymVUESAUy5QzJiPE3tkUMPmstDOs3nBq8bpA3SmXJJ8xfdG/sOYcJMDQbF8FqLMivu0TLAGIETcKR2rQdyKegi9ocNALaJtIy20nbZd27dDLtpvNIvtEy0ZVhOTTcyezinQSelDsEDjjWf5wjgxVwjmZouNjQWKVOqtSrJs/6rsNYjOIWu5DnTbalYLHBEcuHUbI8OOso8lY4JoQHMl0bFrlgq1w4ZbwBoYD2iZMSL2cf2uPPPLNaSvlnp9V8QSJBL4cfFIzB9o0W0jOD1QaSWGXjotLOopYQbxXlSLavKtcvp4Tms+MnNbBxrsQvHQJYHETdXq3fmF9zMuRa6APjs3tooW+stdY7V/Ocpy3gbkT6n5JMYVBlo8O8n55mYG48fGDhqzXOoI/7AUZkQXxgk80PjTz6drivl7bB5mIXTiG8Y7Es/qv+s8BQ/vyYX6QsjzCe11T3Js0OSNK3EbbaMpLYCRnyV185jzcMFJWGfJEcHq9aHM+GgAMIQ3uPQuSGPcaU8GPG8cPSThSbLdLnuDYbQK0KghUYLj7QeYTlQalx/RDPcCyztnlKQmkOec+rHSEcd70sK95jZ4AHOh8jWHI/i0P4ddPtXRC69bsp48mK0Ki7IpGgvFyDwyZDsSGUfGAX7HjTwDL6wKxc0uJyqmZuwqxars2lvIY/YPJ//f22ChqJRzZYGJqDff+uDb1B4EmwQwvHzknD/m5WDF7obgyTD0wBlafNBiVNp1B4eNB/kF8y/joewy8WDA2vi9CgQElCi6SdYbkhZo0wV7+yGxM7XSdQC/W19uUWsmHn0oEBG1lHOEIWFQwAP7oEDYvwsiy/+LSXft88ZQr2FZJBv5ThMKVeWHpB7WgtHibyF6T4x0BeIvdNPLeoYDQ0Swx0ju+gzHbHN7yYPLaJxPmOnh6yFnKv68e0pnXx+T8qH9fQvZMz0H57qA4viRT4uwZTDWetF8CqHAW6iX6RVU/RkqsYkLt/gQoL/2g6JyY1Inm+gnf+W2FpMVrMMpJGZvy8ZevcX+ifk0b5fKb2vly87wo/iLDaHKg7/+LOLwHp3vP1AVAMdhRqJMQk1zJFHH2b7RoQBkj1qBlpwnMHWIgiWmRL1gnloltcI+Zso7uXijpzTzYQCBgNvg0SUH4AFvUZuggG6h6aRBQ+iFDzzJaXgIIK0pK4w71QNHPykfcOVAM7Zmq/jJo9gBLlmM4oVZ6B67FUwI+slYTwHErehguLtZGpmo7FbxGjMnKS8K81Db2qCkjhvlWgL+QeHAgVT9zPIunfyOM+XS7qvJW0TzKXzR03YFSx4sz44kOP/G39lT4cYWEq6sMfAxGSkvq2hSSY0ROse63o7ktruGyfK7argYpZY6Tm2BtR4EHriGoeitsL7Ig+v7Wa6Q7C/5PzZ4xE53vHtTbKtNfHb+C1GGa4OLrfV8XUf/EQEyjFcFaymmas0NqwG+qeYG6JzTOwrpLiSLqBpcCzwNgkab+blQiTKfcu0AQ2YDzkAanZmhBqWbDdp4adBbbixDq26LtrgBkV8KGr+0cTb+FQmlJ/iq5wGj1Yxs10kpoOAbIilfTDEXWX6BoiBUt0ub9XdYP/ZqH0khQXdTYFL+9veIminiLKnfnOdsg0ZJarPgzno18oy38FFgPA83CQOKejCTX3FzmPio5xpYEAvj0rJ1hJtc6m0UWvmBtXNAhoNRaTQa7zud7NLLxqLDF2fzIWManX0qlMabDJ02X/PVu5EHSoRW6LN2pwgHHQIJLN6YZxDtSA0zXv/6jgYzzyTNx7bpl3mBStvU0UK9H8Sq7HKWn9toPLlESx0x/zjZOM07hkP7xlJfMFQwqYIyfhVkwACYjl1ao7x0oppDy+UjydLNG08Z4uIyfemGNMH7kyqQ7qBmsMQQIxy4kbOULB6BEXRZOKp5MS27Ja57myRy0q4FQEmf4oXuYWHnEXODB/ukYt7enfqlJjSxVi5pN40/fOAa5DQfbHE4W5UonL749CokVm8pujznRJMdyKntDaW6s5lG2vH+Kty1d8ZH6gateLUtXDUo9f/Dt7jeoc7ekWEsQgQuu0CbpjkuhGGfen2hh6PtMJaPGb39d7Hj0/iFM5zf96LaRZ/HMH7huBF4Zmz971Zo77QFDqGSAyXsYtWJTpU4HlL8nMX87dsyYIJZ8SUxphggKyJpavADOnWdAaCHNA5NXnhPtaY0+CynMnpclJJ+2sDEOrcCQvCUMYeRFnuBz1ob0Ujk9GoQSDSI/dHSSOrJRBCStiBT252u09F1DgDh8orhwvaPTbAJ/AQ0NwLmvo9VnRAke2BR7NwN9fc7rKxWCo2n1qAfDdChobgdEWxvpJCqRf98kGGNBKEmLHFO3awwNRWYE6SKRgTTaq4CtrjtUdyHRvdfvWrdxNJ2ijmkWQVN89jar5iTZ6RBqzKNhLF5W5T8QI1xZMcMufeCaR4Zjzm3E7xm4JbL3XsLOtw1mrk3DlUIXXXh97ZyeAV4K5O514a4tGF4VTcsJlzfug7W2+qtPDAQ/4MtUtUxfj8jdOZrtXDioDwsrAC/lRcjc8bxv2k73SK6wrSgbxWbdtDosxPE8qVIxKBCidGAicYv7OEaWST2WpsNUEQcnUN8yNSNSV3VA+l+XFUN0YpZxWVEo7y9hpNWCQBHfLgMQ6/FDN5/cfrKW33yVPOSFNAxjSS1FW6BsYCo1TPmsrWyU16fPnxknrmOGtu91aeUXw96/KnGzG4HvEG+y7adXDz8q0JdYtF7eFVUsedUlcZXcd45D38/iIbfR86Yuvt3DRj0oGqPFkHL+TJtbolh795HvgBGEH+y4m8Do0NL3ci8A3oiaaXWjY70UEHZdckqu1rSCgtMIjL7bP1tlo9ePfglJoMwy/3P0GdzKMojGq4iXpSAd/h2xice8TyBbdSnKy7I31CVx0kqZJg5Jubfex24zomL//3+OEeQsD+1hloYR+PriJMBhsojv6G81zdbpfOJ0V6LEsv2h+8ii2O8U3hw6SJIL2IeriS3Kg+glWhDINXwzA/LrD0dS+8YfqtP0IP1UdW8kvlouNWLoS7QYTD/2bHsTXr6jVFhBbcwYqxaf/+wVULD4MREwzj95qy+isDFlNfxsqHcEMDJiqOGxD8BKB4j3cQZutA3LSFvH63zMJPOvgMeCDLetni3ftseR1EPNEqnuoUJO5C9VUu1DuJxPftwlOZ7BZ/XV+mJySRpu1fgDZXl4/rsiUpQH7fh1ycsMq2Q/7jh7H4QBLbTc4PnXI7D3Htivw4eDyLhS8Mk3w8AlGRdHJphgZGy3NZkvCBRMPKXbEVZxo22N5CgpVJ7f5Qqp8KKAfU6KCNXlX4nDwjZL4mjTVJxJh6YQCXxaapSQSNySjiK875CeYUuuZnu3Rdmd/ycr2cGHc+Jp+dTDqISJ5Xs+dkXMvKEiAAyuq3kEUcowhKNqMcptvuOACLg7nAnzUtnDZ936168bhLcpP4hhEtZkJwhczLN1AauN/SpWMTNjx6/DisAkZyFJlpAk+mZ5nb2VrkxNrAGMWjWJy9zYUc3TRF9BHCuaIZWyIUDRoXpAlC7T0srdvjgT7QnYvq1QY/sYBTgNclhs+QInh1zTqR63KwbdWNXZtVO2yNCMD4yXF0O1Z9EO7+4+za43uej3QIVtucKTzxpL2JwfwmCxMEw17Ie5uvk+YsekHyXU/ugajkcvIO/T5/KJwoqO7S8Eg0UAIPLyAoX5ll3bdXdPBiEMkarixKjU1HrRBl7Y1jaGwIbVCDBs3HEjsHstBbCHjVHtg/U67f8jWuhKXELggOgLitblPdpnktdg9F+c44tvo/yhTmIFaWa1BLccj4mrh8XLePR+9+tZp9Hm1Ad9pnDJ1bUuY9T5K2b2bnX+j/MnNDQwVoGhsN4W1VHF3RX6Fr2AZ4hyV7XtAaRh9KVQ8y5zx7ZItJoIs17V8szGSZjpMRiU5/SwT8xP8jrWuVvdhOtfl5F3ZV+mkAhfFEBFgNu2KVGFTf9UiVWFY73LwUX/SB9INc7eVCO6CiPAL6HVwLuHz7I2Mj6scLqB8VR6zZfZkGY7XIHj1FBdDQHgFueuYRXc6tXD7RdOEh6RitaIqjn5S2T4iSdzMnuOlIL67XQykJE0W1OXxIw7G2APaswyYkIznehFNlTNvL/IqevF48aSEsp9zIRmPXqRGc9eOhNhLx372dVh28g5Li6b8ZQERW+VzZk8a+DE2ZF6HI7utZ6doZf+gQ/EhRf2lgUBXa7Rcyq8/DLS0Ti6pXbhi5LTnZK6AU8zdfy+Cwsqq0hoHExHAZqNIPDnCFg6yuqPGKBvni8CjlieutCdJziSx0kXisrltn/lpadof6UqFmyABG+qJqht5pVn+enpzH1/wjsYYqdNrkBToqidy6iSyK7nBWYcvnBzMNm2M1aJoni6yOfZJn5UfG1UtiLtvUUWi1fXLd+eIkIAkpc/iV7iCUyCBky9Y9mUL+Z3aUNlYLttjDGEajbyBpVNCj3e5osF6pa9R9/9uaTXAa5xLUK8eqsXdj4G/BNj9AcJvK8Dr2wJelQTD9BdncQhZ2uFWCOmhv1o+YmBQMFPMVQa8kAUmUrRaH6SqMwDJmi7y+GEa4Pg54Mru36fCtjgSPTZtTM82YeuhfxTAbyJ4erKFsXkCMAQ63tQqrf9lCQfHiNC1X3SkbegagjPHlJaM0Tg6ATibJQznZWBvKW98WYzF1gylxNa2W+0ca2Nh+OMPavfMVmW9t1p2eA6c4Thj610TUKaEoEWap2uBTF2LY5VVa+06uJpScEyu+//3g1FZOjrho1fcODBR0uMq4RStThUWeonDHKiOuPxx+9aLexM8jsEP/Zja+jGfWCJ2YLt+bxmMKksKbzABU22EseZOhSFPgGtWpNTANes7rPx0um6qrlQsaUJfJNUpto4lyHmRp6ftp0rmE7rWbfOxYzcCxH40HHvr5eRndRyzdrvrw6UVRNnrZ5eXx/sdK2P1RstkHSANNUmu0qqhtu2KhP9UjfkxLSzb6fFPjfXurIRtxu+hCd7cdr9OBbcMWXBtMPF/yzBWnrDsyBV3Vds3cCn+EkfROyrzO9nTUIwowEksyibDvsszWdK0/CAEDs3FpCJJoQattGV7/lhrbvfv3RRCb/J0Fu3TTU4th3xZ7BAs9wA6NaYAXC3Xr3yqWqIc93x8VWciwipSaC14DAtqAhQ4okmYcKa0w9HyNndPBpfotD4Ihg3EAY6cJfR0kTe7IxmngOv5iOo9JPj6F14NeKtwIusC1ntb+EoQWAGGmCK163/kLzQP0OXuAep9+PjMX5UkkyXjx/Xe0/nP0uWJhhUd+55qpWl6bTAQ1jqM0v/EcwYmQ+VBi0JEVIMS+4snavJT3sH/OtL85fAY10VbGS+Q3kfiZJ7Z9zDdyYFhztmg4NmiDOj5geDGW8UEjDFvw3bm+NyjVZ0BF5ftR2rJ9Bfivr7gOwMt82BOWFJ+N5fP9kYsnwstXm79dRunrMqC6qtHq2KAWi9VETfmL8SnEXG3M25NwFecdErxezySFpY6a9QMApDyrvnk2TdftQhAXKwV07USGtHiWV2pViPfto2qRFqkKsSqnq7S5fHisC/NxmS691U5Y2RulG88k+QqNg/3F8xNmrEbWPRBr8GRw9YDBngA4HIrRVp+R3zSEOhL3F6CpCwqm4RMJDZk692WnzagTvSDTZdTyXk+0VPZzUvypXGRUtv+cByzwqMmKUlT/pCcFaTPeg6iVh8gDu0hs5xu18Mrx0v5Y8SQFp2rO3ya7Piz6cMdF8UJIibNk9nJc1w4/pLlIE8eumH2MTkg7h3TssxH4s74EVVzu/14WH2KQvltnv0zFtROVByulMVsPxgTgN10p3S80dCMLmACqktmYjobcRxzcagE+3x/rRJ+V728eHBtOLujqxros29yn+34tc4u/7kLb96/54RsAtMs2+GdsZEqyvn9cmfN7SLGfz1AjkVWElbhbU32psCxkCpBSHkyVWH8T8NOs8Dosyst8CI6Xta22je06/cvAie6suJpry6ur+naUWUO6wckyIud6MdfDenxXiiSP6yEyMPNlZrU+6v8/cb/9J3MygNC2mL8jl3V/Bz2tH6fswrV9GDa30XcLuKzAGFvxwVGOCzw/rKtHP0li4tdnuTMy6mF92S6nrurhnIbIXWbEJsoITS9P2OBCM2AM9aVS38t6AXLy2k17YdNkzeZc+DIV5Vsr2rU7C8/zuyTzhpf8F+6gUKv7kL4cFK0M168KVyvZ18oeslDHKIT4mhlJ1KaSTDhIbo3ACvlpNoO41nRyxBlb4qRsevJxSxft095rd3fOcieb05Of937AwsM1isXnUvP3Cl3I+N7WMyR3WPU7qQgWWb3J1AA99uOIpdC4Lkgyb+n7plrwltCalh+mAq9BSkGf2HPstqwxynjnhG1Qg1vKWttFEUzP92pt5VDt0jVQo397uUvQe/WuNd1soFjS5uMtj8qXfutyZlAS+jX50W2i6Gs7IQ22b6Ks+2nOMUewmgT4aYWAnMh5mOshggLFCQK23kI56cjl8ff+ZMSm0j/HCwTmRZ/7jxL0gw+G/iz+ZYWcbHTl2fJstmVrb7o6QaA3PZqOh7PDAz3VtCt0yi/gWFt80gHZ4VMum7VvSWMsqo0PxzfMp5mR7FHg4vJFfAV98M514ALFC7amUOnggr1g4BQGAchJzPC9U0cQ+5OInEWMTk0ekl0wh+1JbhhxjwUy5xyKhQoz+idl8pPvDr1kqZEnDyaGOevnzHopwJqATphEgkxheertXwjENlJhbUPORtROP6PzlGjh4v94Iy4XYHYuuvO8K+hNhFj9KKOC4DaLiyPirO0oRDbeHLfKgvXNf6ocyWpMcAQZl02d9U8fSaDD1yjX6KiLNQTna45/YUkmwSFANXNg2Uc4FYnPB3NWGBqLjo6dDnTHKZ1bh5jNZG8Tx75M6urR5v0eNAQ7LrQqv9j5daL9xx3b1l34iMptsBSzJ+GV1DhnRh+Rz+KLApHkAaUKC6pw5oo90XdXzYHBb87grkOblU7yhC0PBp5ei4SPnR3TMEHmErWqgZ5sFbKP2hkbXNC1yxZOrgNuDaGTfVSILjGNpgkHBzCi6DH5ipmW8lzv1Nz1pxovb6YVjX8d332XAoza+Nmfx0mLtC/df7hJnG+To5ixHNxvT57puWTXSqejDcg6IPlSNUWfIPvcIlNUDuLWzXU0vKVca6kTfSzWDOTH2TfBOG8m9Dvz56nL8A5up+KWYMYhjjQSFnjdw5tjeVS3ug4VjOd8g30inFOJUp5fYf2IH1AQr7erq/y8KZulUq8mleP3FACwzFtZfziTvkVuAeo1xmbcktBJWXdZCQtnALYUU8Xw6G+rY6iPf2RAQch1ELeVLeF6IK9WDPWmMbobIbneW0YntCEXUAEZ/qauM8yXRCePfjmymMRJv14nDlEqXWcvMs7tKbhv1Y7rtoGHKhdrxuBGAZNxkJzJkFP02wmvAZ/uh52ZHUIKQ1fDLwbwhAFn+EFxBtHD8XmltaWw8LEayvuG2SEj7gPw1cIaACq38vAGqcMHd9TXUI5zTI3ItqOzIMDGUVklYdwrRz4TTuSdFkzf5tFog6ou9pJH0hAoYrLwIJorcg5Urr3fRuG46Jc8NSz+x1N/veZ++A/prh1VgBDVoKAGh9AuMd1wHCpckkUMGqRboNxKvf17IOKrrRgnaaXOshqAIQYuj7YruUZHfr/N9Uc+S5XHu/iK2KvUqV7wh5l67Ccbt54ATQdHvR2mK4cTYoVO2a+PwLv94eDZ/rTZdHMJL7AcUs/Zl3ZsFq4k7e+ta71+WyvNJAuRZqIiO8G1lOXbSsGbgoD8HFEy/AWSnGHEkh8n3W/ti4WWDxTPgpgo3/rI0+43S0KxziqBKEBUOwx3N5f92JwX3uqq56N5U/72s/NjYOHy/InKEXn7haEOgzqkfMJeAG08FHZIDcWTuWW7jM32oMWDmEOf/Si/eCTAvsI3uCznG79UlQeArDFsBTUxzUSkh99rznYvoH4JXflDvpAImNgjJ15uOinL62fFBjM4MxncAhgIg5Het16nFRW5/4I7HwrfAFcdKEMsZy+QYzBnxtprvukb+BHpoVCS5/pUkd+IJng8xx+AAA"/>
          <p:cNvSpPr>
            <a:spLocks noChangeAspect="1" noChangeArrowheads="1"/>
          </p:cNvSpPr>
          <p:nvPr/>
        </p:nvSpPr>
        <p:spPr bwMode="auto">
          <a:xfrm>
            <a:off x="3264535" y="783000"/>
            <a:ext cx="2261054" cy="22610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s://images-na.ssl-images-amazon.com/images/I/51SDyjuGtXL._SY396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558" y="551224"/>
            <a:ext cx="3776345" cy="301199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16557" y="4075611"/>
            <a:ext cx="11601271" cy="1569660"/>
          </a:xfrm>
          <a:prstGeom prst="rect">
            <a:avLst/>
          </a:prstGeom>
          <a:noFill/>
        </p:spPr>
        <p:txBody>
          <a:bodyPr wrap="square" rtlCol="0">
            <a:spAutoFit/>
          </a:bodyPr>
          <a:lstStyle/>
          <a:p>
            <a:r>
              <a:rPr lang="en-US" sz="2400" dirty="0" smtClean="0"/>
              <a:t>Can you imagine leaving your house to start a new life in another country thousands of miles away? Many families did just that ! In this book, the author and illustrator, Dan </a:t>
            </a:r>
            <a:r>
              <a:rPr lang="en-US" sz="2400" dirty="0" err="1" smtClean="0"/>
              <a:t>Yaccarino</a:t>
            </a:r>
            <a:r>
              <a:rPr lang="en-US" sz="2400" dirty="0" smtClean="0"/>
              <a:t>, traces his family history back to </a:t>
            </a:r>
            <a:r>
              <a:rPr lang="en-US" sz="2400" smtClean="0"/>
              <a:t>Italy. Let’s </a:t>
            </a:r>
            <a:r>
              <a:rPr lang="en-US" sz="2400" dirty="0" smtClean="0"/>
              <a:t>find out how it all started with some good advice, tomato sauce, and a little shovel</a:t>
            </a:r>
            <a:r>
              <a:rPr lang="en-US" dirty="0" smtClean="0"/>
              <a:t>.</a:t>
            </a:r>
            <a:endParaRPr lang="en-US" dirty="0"/>
          </a:p>
        </p:txBody>
      </p:sp>
    </p:spTree>
    <p:extLst>
      <p:ext uri="{BB962C8B-B14F-4D97-AF65-F5344CB8AC3E}">
        <p14:creationId xmlns:p14="http://schemas.microsoft.com/office/powerpoint/2010/main" val="3217287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0710" y="1280159"/>
            <a:ext cx="10580914" cy="3539430"/>
          </a:xfrm>
          <a:prstGeom prst="rect">
            <a:avLst/>
          </a:prstGeom>
          <a:noFill/>
        </p:spPr>
        <p:txBody>
          <a:bodyPr wrap="square" rtlCol="0">
            <a:spAutoFit/>
          </a:bodyPr>
          <a:lstStyle/>
          <a:p>
            <a:r>
              <a:rPr lang="en-US" sz="2800" dirty="0" smtClean="0"/>
              <a:t>In Dan </a:t>
            </a:r>
            <a:r>
              <a:rPr lang="en-US" sz="2800" dirty="0" err="1" smtClean="0"/>
              <a:t>Yaccarino’s</a:t>
            </a:r>
            <a:r>
              <a:rPr lang="en-US" sz="2800" dirty="0" smtClean="0"/>
              <a:t> family, the shovel is a cherished heirloom. </a:t>
            </a:r>
          </a:p>
          <a:p>
            <a:endParaRPr lang="en-US" sz="2800" dirty="0" smtClean="0"/>
          </a:p>
          <a:p>
            <a:endParaRPr lang="en-US" sz="2800" dirty="0" smtClean="0"/>
          </a:p>
          <a:p>
            <a:r>
              <a:rPr lang="en-US" sz="2800" dirty="0" smtClean="0"/>
              <a:t>An optional writing activity </a:t>
            </a:r>
            <a:r>
              <a:rPr lang="en-US" sz="2800" dirty="0"/>
              <a:t>to do at </a:t>
            </a:r>
            <a:r>
              <a:rPr lang="en-US" sz="2800" dirty="0" smtClean="0"/>
              <a:t>home:</a:t>
            </a:r>
            <a:endParaRPr lang="en-US" sz="2800" dirty="0"/>
          </a:p>
          <a:p>
            <a:endParaRPr lang="en-US" sz="2800" dirty="0"/>
          </a:p>
          <a:p>
            <a:r>
              <a:rPr lang="en-US" sz="2800" dirty="0" smtClean="0"/>
              <a:t>*What are some objects in your family that are important?</a:t>
            </a:r>
          </a:p>
          <a:p>
            <a:r>
              <a:rPr lang="en-US" sz="2800" dirty="0"/>
              <a:t>	</a:t>
            </a:r>
            <a:r>
              <a:rPr lang="en-US" sz="2800" dirty="0" smtClean="0"/>
              <a:t>What makes the object special? Did someone in the family make it? Did it come from somewhere special?</a:t>
            </a:r>
            <a:endParaRPr lang="en-US" sz="2800" dirty="0"/>
          </a:p>
        </p:txBody>
      </p:sp>
    </p:spTree>
    <p:extLst>
      <p:ext uri="{BB962C8B-B14F-4D97-AF65-F5344CB8AC3E}">
        <p14:creationId xmlns:p14="http://schemas.microsoft.com/office/powerpoint/2010/main" val="2605312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9D72B6-898D-448C-836D-6E8F115751BC}"/>
              </a:ext>
            </a:extLst>
          </p:cNvPr>
          <p:cNvPicPr>
            <a:picLocks noChangeAspect="1"/>
          </p:cNvPicPr>
          <p:nvPr/>
        </p:nvPicPr>
        <p:blipFill>
          <a:blip r:embed="rId2"/>
          <a:stretch>
            <a:fillRect/>
          </a:stretch>
        </p:blipFill>
        <p:spPr>
          <a:xfrm>
            <a:off x="1778466" y="210997"/>
            <a:ext cx="8518595" cy="6349193"/>
          </a:xfrm>
          <a:prstGeom prst="rect">
            <a:avLst/>
          </a:prstGeom>
        </p:spPr>
      </p:pic>
      <p:sp>
        <p:nvSpPr>
          <p:cNvPr id="3" name="Oval 2">
            <a:extLst>
              <a:ext uri="{FF2B5EF4-FFF2-40B4-BE49-F238E27FC236}">
                <a16:creationId xmlns:a16="http://schemas.microsoft.com/office/drawing/2014/main" id="{C63F24FC-DAFD-43DB-8F27-9ACBDEE18D86}"/>
              </a:ext>
            </a:extLst>
          </p:cNvPr>
          <p:cNvSpPr/>
          <p:nvPr/>
        </p:nvSpPr>
        <p:spPr>
          <a:xfrm>
            <a:off x="8850385" y="411061"/>
            <a:ext cx="1392573" cy="118284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242945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Gallery</Template>
  <TotalTime>126</TotalTime>
  <Words>189</Words>
  <Application>Microsoft Office PowerPoint</Application>
  <PresentationFormat>Widescreen</PresentationFormat>
  <Paragraphs>21</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Rockwell</vt:lpstr>
      <vt:lpstr>Gallery</vt:lpstr>
      <vt:lpstr>PowerPoint Presentation</vt:lpstr>
      <vt:lpstr>PowerPoint Presentation</vt:lpstr>
      <vt:lpstr>PowerPoint Presentation</vt:lpstr>
      <vt:lpstr>All the way to America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Suzette Molinos</dc:creator>
  <cp:lastModifiedBy>Suzette Molinos</cp:lastModifiedBy>
  <cp:revision>15</cp:revision>
  <dcterms:created xsi:type="dcterms:W3CDTF">2019-11-18T16:40:04Z</dcterms:created>
  <dcterms:modified xsi:type="dcterms:W3CDTF">2020-11-16T19:11:03Z</dcterms:modified>
</cp:coreProperties>
</file>